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F5EAF97-65F1-4A4F-968B-C9688CF01C3F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E87C2A8-5882-402C-897B-71B15A0F00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Saturn’s Explorers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-Javier Dominguez &amp; Paul Jones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077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Cassini- the present spacecraft is in orbit around </a:t>
            </a:r>
            <a:r>
              <a:rPr lang="en-US" dirty="0"/>
              <a:t>S</a:t>
            </a:r>
            <a:r>
              <a:rPr lang="en-US" dirty="0" smtClean="0"/>
              <a:t>aturn today.</a:t>
            </a:r>
          </a:p>
          <a:p>
            <a:endParaRPr lang="en-US" dirty="0" smtClean="0"/>
          </a:p>
          <a:p>
            <a:r>
              <a:rPr lang="en-US" dirty="0"/>
              <a:t>Objectives- </a:t>
            </a:r>
            <a:r>
              <a:rPr lang="en-US" dirty="0" smtClean="0"/>
              <a:t>Determine the cloud composition of Saturn and send Huygens spacecraft to Titan. Send back data to Earth on the layout of </a:t>
            </a:r>
            <a:r>
              <a:rPr lang="en-US" dirty="0" err="1" smtClean="0"/>
              <a:t>Saturns</a:t>
            </a:r>
            <a:r>
              <a:rPr lang="en-US" dirty="0" smtClean="0"/>
              <a:t> rings.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 </a:t>
            </a:r>
            <a:r>
              <a:rPr lang="en-US" dirty="0"/>
              <a:t>P</a:t>
            </a:r>
            <a:r>
              <a:rPr lang="en-US" dirty="0" smtClean="0"/>
              <a:t>robes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760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Huygen</a:t>
            </a:r>
            <a:r>
              <a:rPr lang="en-US" dirty="0" smtClean="0"/>
              <a:t>- a small side spacecraft that shot off of Cassini to explore Titan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Results- </a:t>
            </a:r>
            <a:r>
              <a:rPr lang="en-US" dirty="0" err="1" smtClean="0"/>
              <a:t>huygen</a:t>
            </a:r>
            <a:r>
              <a:rPr lang="en-US" dirty="0" smtClean="0"/>
              <a:t> has discovered sand dunes similar to earth in appearance with potential liquid oceans due to ammonia in the atmosphere.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Huygen</a:t>
            </a:r>
            <a:r>
              <a:rPr lang="en-US" dirty="0" smtClean="0"/>
              <a:t> &amp; Titan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8935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Hexagonal cloud-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smog of Titan-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Discoveries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33600"/>
            <a:ext cx="22002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581400"/>
            <a:ext cx="2133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81400"/>
            <a:ext cx="1638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74230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Voyagers 1 &amp; 2- Mainly Voyager 1, as it was successful in getting the images NASA wanted they simply let Voyager 2 stay by </a:t>
            </a:r>
            <a:r>
              <a:rPr lang="en-US" dirty="0" smtClean="0"/>
              <a:t>S</a:t>
            </a:r>
            <a:r>
              <a:rPr lang="en-US" dirty="0" smtClean="0"/>
              <a:t>aturn long enough to send it to Uranus and Neptune. Voyager 1 also discovered the atmosphere of Titan.</a:t>
            </a:r>
          </a:p>
          <a:p>
            <a:r>
              <a:rPr lang="en-US" dirty="0" smtClean="0"/>
              <a:t>Pioneer 11- This craft was the first vessel sent to Saturn and discovered the F ring, along with moons from that ring. It also found out that Saturn emits 2.5 times the heat as it takes in from the sun.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Probes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946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turn-shepherdmo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133600"/>
            <a:ext cx="3409950" cy="34194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 Pictures</a:t>
            </a:r>
            <a:endParaRPr lang="en-US" dirty="0"/>
          </a:p>
        </p:txBody>
      </p:sp>
      <p:sp>
        <p:nvSpPr>
          <p:cNvPr id="1028" name="AutoShape 4" descr="data:image/jpeg;base64,/9j/4AAQSkZJRgABAQAAAQABAAD/2wCEAAkGBg0QDw8NDRANDQ0NDQ0MDQ0NDQ8MDA0NFBAVFBQQEhIXGyYeFxkjGRISHzAgIycpLCwsFR4xNTAqNSYrLCkBCQoKDgwOFA8PFCkYFBgpKTUpKSkpKSkpKSkpKSkpKSkpKSkpKSkpKSkpKSkpKSkpKSkpKSkpKSkpKSkpKSkpKf/AABEIAN4A4wMBIgACEQEDEQH/xAAbAAEAAgMBAQAAAAAAAAAAAAAAAwQBAgUGB//EADAQAQADAAECBQMBBgcAAAAAAAABAgMEBREGEiExUUFhcZETFEJygaEjMlKxwdHh/8QAGQEBAAMBAQAAAAAAAAAAAAAAAAECAwQF/8QAIBEBAQEBAQEAAgIDAAAAAAAAAAECEQMSBDETMiJRcf/aAAwDAQACEQMRAD8A+GgAAAAAAAAAAAAAAAAAAJABAAJABAAAAAAAAAAJAAAEuPGvae1YmZ+0d5BEz2d7heF729bxMfZ2OP4bpX6R+ndHYtM2vF1wvPtWZ/olrwNZ/gt+j3dOlVj6f2b/ALjHwj6i38deDnpu3+iUduJpHvWf0e9txPsr6cSPhMsLivCzWY94mGHr9+nUn3iP0cvk9Gr/AA+iVOOILG/DtX39YVxAAAAAAAAgAAAAAEgAA3zzm09oiZ/Cx0/p+m14pSO/zP0iPu9/0PwrTOImY81vrMq61M/tfOLr9PNdJ8JaX7W071r8fWXr+B4fzziIrWI+/b1d3j8GI+i3XjQ5N/kf6duPCT9uRXgR8Nv3N2P2DE4sP5a6J5xxbcRFfju1bBBpgtPRFxHEvir6Yuzrx1TXBtnbLWHI0wVNsHW1xVdM2+dOfWXD5HGcXl8Dt6w9Vtk5/I47WXrCx5a1Jj3aupy+K5t6dhRqAAAAAgAAAAAEgt9N6dffSM6R7+8/SsfKvllNrRWsd7WmIiPmX0/wr4djGkd473t63t8ypvczOr4x9XiboHh6mNIisfmfrM/MvS4cXskw43Zbrm8z09ba9LGJmIa5N/ImijPkc901QTVrNU81aWqdSgtRDei1aEV4WlOqOmaprm6WkKmlW+apXM1yUtcnW1qpbUdGdMNRy9c1LbN1daKe1HTmubUcTk4ONy+P2el2zcvmYNWNcGYYTb59pQoVAAAEAAAAACxwuLOmlM6+97RX8R9Z/RI9R4H6H57ft7x6R6Z/8y+ocPi9ohy+gdNrnnWsR2iKxEPSY5vM/I9O16Hjj5hTJJFElaN/K4bXR1B5Dyppq1mqvTqGYaTCeao7QmVKC1UV4WLQhtDSCrpCrpC7pCtpVtlWqOkKmsL2sKmsOjNZaUNYU9ar+sKmkOjLDTn7Uc/kZuprVS3q3jCvP8zJz7Q7fLycjanaVqzQgIABAAAAAPV+BenefadJj0pEVj8z7vK1j1fTfAPC8uNbfW8zef6qel5mr4ndR7bg49oh086q/Gz9FytXi+l7XpRmIbeVmIZ7MadaMdm8w17IOtJhpaqVrMJiVa0ItKrNoRXhpKnqnpCtpC7eqrpDbNRVHWFTWF7WqnrDoyzqlrCnrC9op6w6MsdKWsKW0L+sKe0N4wrl8mjjcqju8iHH5lWjOufLDaWqEACAAAABvlHq+yeFOP5cqR8ViP7Pj/EjvaP5qx/d9s8O0/w6fiGH5F/wbeP9nosKrNYaY19ITxV4uq7ukQyz2Jhmq1mGkwklHaSRaNZaS3ayslFZDdPZDeF4K+kq2i1orXbZFTRT1hc0VNXRlSqWkKesLmqns6MsdKesKmsLmqpq6Ixrn7w5HMq7O0OTzIaMq5VoaJLNJQhgBADLAAALHC/z1/mr/u+2+HJ/w6/iHw/jz6vs/hLfzZUn7Qw/Jn+DXy/s9nx49FmKqvGn0XKvE1+3Wx5WJok7EwodV7wjtCzNUdqrRaVWlrKa1EdqrLdRSiulmEV1oINFXVa0VdJa5Qqaqeq5qp6y6MqVT1VNVvVT1dGWWlTVU1W9ZVNXRGNUt3I5jrbuRzGjOubb3RyksjlCGAEDLDIDAAN8p9YfUfAXN75RX61ns+WVn1ey8DdQ8mvkmfS8d4/MKemfrNWzeWPs/Et6L9Jcbp+3eIdbKzw/ScrtTRJMsQyyQxLSYby1lZPUco7QklpKU9Q3qgvVZshutE9VNKqmsLuirq1ydUNYUtl/ZS2dGVao6qesrmylq6csqqayqbStayp7S3jGqe8uPy7OpybOPybNFKqSjlJZGhAwCBkYAAAZh0Olcuc71vHvS0T/AEc5JlftKR908P8AUa3pW0T6TES9Pho+ReCOteWf2Np+9Px8PpnB5UTEPK/I8uV1eeux262bd1bLVLFnDxdvMtbSx5mJkR1iZRyzNmk2Sda2Q3SWshvZeReINZVNZWNbKet2uYlW2spbWWNrKO13TmKWq21lLayxtZS1s6cxjqoNZUtrLOt1DkaN4zqlyruVtb1XOVo59pWUR3aMzLVUAAAEgAgGWGUi/wBO5c0tExPaaz3iX1Twz12NaRPf1j0tHxL49W3Z2+i9XtleL1n+aPmGfpibnFs6+a+6cbkxK5TV43o3W6aVi1Z793oMOW8r08uV0zXXV87E2Va7s/tWHyJ5sjtdHOiO2qZCJL2V9NGL6q+mq8i8Y1up63b66qW2rfOS1HtdR2uk21UttHTnLO1FrdT1uk10U9tXRmMrUW+jmcrZPyd3I5G3eWsZ1Frp3V72b3simUVDEy1ZYQAAACQAQAACTPTtKMB3+j9ZvlbzVn0/ir9JfQekeIKaViYn1+sT7w+RUv2dLhdRtSYmszWY+sK7xN/9TNcfaMed3Wa8p856X4r9o19J/wBUe3/j0nH6rW0RMTEx9pcW/Djaa69H+8NLbOTXnR8tv3tn/GvKv32V9N1S/KQaclaeaerGu6lrui05CpryG+cK3STXZT11aabKe3IhvnLO1vtq53J5HZpyeZEOXtyJlpIpazyOR3VL2L3Q2ulUtZpJMsKgAADIMDIDAAAAAAMsxLUBZy5Mw6HE6ren+W01+30/Rx4lmLJHseL4nt7Xjv8Aev8A06WPiDO38Xb8+jwFdphNXlyr8yp+q+gx1Os+0xP4lrbm/d4SvNSRz5+Z/WT4ifp7DTmR8qu3OrH1h5ied95/WWluVC3zD6dvfqlfpPf8OftzrT7eihbko7bzKVep76fMob6oZs17oG02azLAAAAAAAgZYBIAIBlhkBhkBgAAAGTuwAz3O7ADPc7sAM9zuwAz3YAAAAAAAABIDPY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titan atmosphe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981200"/>
            <a:ext cx="2743200" cy="2571750"/>
          </a:xfrm>
          <a:prstGeom prst="rect">
            <a:avLst/>
          </a:prstGeom>
        </p:spPr>
      </p:pic>
      <p:pic>
        <p:nvPicPr>
          <p:cNvPr id="8" name="Picture 7" descr="titan surf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2133600"/>
            <a:ext cx="2362200" cy="3810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50</TotalTime>
  <Words>187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Hardcover</vt:lpstr>
      <vt:lpstr>Saturn’s Explorers</vt:lpstr>
      <vt:lpstr>The Present Probes</vt:lpstr>
      <vt:lpstr>Huygen &amp; Titan</vt:lpstr>
      <vt:lpstr>Major Discoveries</vt:lpstr>
      <vt:lpstr>Past Probes</vt:lpstr>
      <vt:lpstr>Probe 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Saturn’s Explorers</dc:title>
  <dc:creator>vci</dc:creator>
  <cp:lastModifiedBy>Paul</cp:lastModifiedBy>
  <cp:revision>6</cp:revision>
  <dcterms:created xsi:type="dcterms:W3CDTF">2013-10-21T13:34:27Z</dcterms:created>
  <dcterms:modified xsi:type="dcterms:W3CDTF">2013-10-22T01:50:32Z</dcterms:modified>
</cp:coreProperties>
</file>